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03.04.2017</a:t>
            </a:fld>
            <a:endParaRPr lang="uk-UA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03.04.2017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03.04.2017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03.04.2017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03.04.2017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03.04.2017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03.04.2017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03.04.2017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03.04.2017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03.04.2017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03.04.2017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017541C-08D3-4A3F-9CE3-577E08C3BB55}" type="datetimeFigureOut">
              <a:rPr lang="uk-UA" smtClean="0"/>
              <a:pPr/>
              <a:t>03.04.2017</a:t>
            </a:fld>
            <a:endParaRPr lang="uk-UA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069102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Оскарження рішення дисциплінарного органу</a:t>
            </a:r>
            <a:endParaRPr lang="uk-UA" sz="4400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88640"/>
            <a:ext cx="7498080" cy="6192688"/>
          </a:xfrm>
        </p:spPr>
        <p:txBody>
          <a:bodyPr>
            <a:noAutofit/>
          </a:bodyPr>
          <a:lstStyle/>
          <a:p>
            <a:pPr marL="0" lvl="1" indent="0" algn="just">
              <a:spcBef>
                <a:spcPts val="0"/>
              </a:spcBef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Рішення Вищої ради правосуддя про звільнення судді з підстав, визначених пунктами 3 та 6 частини  шостої статті 126 Конституції України, може бути  оскаржене та  скасоване виключно з таких підстав: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0" algn="just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склад Вищої ради правосуддя, який ухвалив відповідне рішення, не мав повноважень його ухвалювати;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0" algn="just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рішення не підписано будь-ким із складу членів Вищої ради правосуддя, які брали участь у його ухваленні;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0" algn="just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рішення не містить посилань на визначені законом підстави звільнення судді та мотиви, з яких Вища рада правосуддя дійшла відповідних висновків.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620688"/>
            <a:ext cx="7498080" cy="5483696"/>
          </a:xfrm>
        </p:spPr>
        <p:txBody>
          <a:bodyPr>
            <a:normAutofit fontScale="92500"/>
          </a:bodyPr>
          <a:lstStyle/>
          <a:p>
            <a:pPr marL="0" lvl="1" indent="0" algn="just">
              <a:buNone/>
            </a:pP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Рішення  Вищої ради правосуддя про звільнення  судді  з підстави, визначеної пунктом 5 частини шостої статті 126 Конституції України, може бути оскаржене та  скасоване з підстав, визначених частиною другою цієї статті, або у випадку, якщо суддя не був належним чином  повідомлений про засідання, на якому було ухвалене рішення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(ст. 57 Закону України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“Про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 Вищу раду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правосуддя”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ВИДИ ОСКАРЖЕННЯ </a:t>
            </a:r>
            <a:endParaRPr lang="uk-UA" b="1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q"/>
            </a:pPr>
            <a:endParaRPr lang="uk-UA" dirty="0" smtClean="0"/>
          </a:p>
          <a:p>
            <a:pPr algn="ctr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Позасудове                 ВРП (оскарження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рішення Дисциплінарної палати) – ст.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51 ЗУ 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“Про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ВРП”.</a:t>
            </a:r>
          </a:p>
          <a:p>
            <a:pPr algn="ctr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</a:pPr>
            <a:endParaRPr lang="uk-UA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Судове                        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ВАСУ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(оскарження рішення ВРП) – ст. 52 ЗУ 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“Про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ВРП”.</a:t>
            </a:r>
          </a:p>
          <a:p>
            <a:pPr algn="just">
              <a:buFont typeface="Wingdings" pitchFamily="2" charset="2"/>
              <a:buChar char="q"/>
            </a:pPr>
            <a:endParaRPr lang="uk-UA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5148064" y="1700808"/>
            <a:ext cx="1728192" cy="720080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" name="Штриховая стрелка вправо 4"/>
          <p:cNvSpPr/>
          <p:nvPr/>
        </p:nvSpPr>
        <p:spPr>
          <a:xfrm>
            <a:off x="4427984" y="4365104"/>
            <a:ext cx="1728192" cy="720080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Строки оскарження</a:t>
            </a:r>
            <a:endParaRPr lang="uk-UA" b="1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340768"/>
            <a:ext cx="7498080" cy="4907632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Скарга до ВРП на рішення Дисциплінарної палати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не пізніше тридцяти днів з дня ухвалення рішення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ч. 2 ст. 51  Закону України 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“Про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Вищу раду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правосуддя”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Скарга до ВАСУ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якщо не встановлено інше,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місячний строк з дня, коли особа дізналася або повинна була дізнатися про порушення своїх прав, свобод чи інтересів (ч. 3 ст. 99 КАСУ ).</a:t>
            </a:r>
          </a:p>
          <a:p>
            <a:pPr>
              <a:buFont typeface="Wingdings" pitchFamily="2" charset="2"/>
              <a:buChar char="ü"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Строки оскарження</a:t>
            </a:r>
            <a:endParaRPr lang="uk-UA" b="1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484784"/>
            <a:ext cx="749808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Ч. 4 ст. 99 КАСУ:</a:t>
            </a:r>
          </a:p>
          <a:p>
            <a:pPr marL="0" indent="0"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Якщо законом передбачена можливість досудового порядку вирішення спору і позивач скористався цим порядком, то для звернення до адміністративного суду встановлюється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місячний строк, який обчислюється з дня, коли позивач дізнався про рішення суб'єкта владних повноважень за результатами розгляду його скарги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на рішення, дії або бездіяльність суб'єкта владних повноважень.</a:t>
            </a:r>
          </a:p>
          <a:p>
            <a:pPr algn="ctr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ОСКАРЖЕННЯ РІШЕННЯ ВАСУ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057400"/>
            <a:ext cx="7498080" cy="4800600"/>
          </a:xfrm>
        </p:spPr>
        <p:txBody>
          <a:bodyPr/>
          <a:lstStyle/>
          <a:p>
            <a:pPr marL="82296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перегляд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п.4 ч.1 ст. 237 КАСУ,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подана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пізніше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дня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судового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клопотання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перегляд.</a:t>
            </a:r>
          </a:p>
          <a:p>
            <a:pPr marL="82296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 3 ст.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238 КАСУ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4459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83671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Перегляд /оскарження рішення ВАСУ</a:t>
            </a:r>
            <a:endParaRPr lang="uk-UA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412776"/>
            <a:ext cx="7498080" cy="4800600"/>
          </a:xfrm>
        </p:spPr>
        <p:txBody>
          <a:bodyPr/>
          <a:lstStyle/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Рішення ВАСУ, як суду першої інстанції, в якій відповідачем є ВРЮ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підлягає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перегляду Верховним Судом України (ч. 6 ст. 171-1 КАСУ).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uk-UA" sz="39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Оскарження рішення Вищої ради правосуддя за </a:t>
            </a:r>
            <a:r>
              <a:rPr lang="uk-UA" sz="39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Законом</a:t>
            </a:r>
            <a:r>
              <a:rPr lang="en-US" sz="39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9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України </a:t>
            </a:r>
            <a:r>
              <a:rPr lang="uk-UA" sz="3900" b="1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“Про</a:t>
            </a:r>
            <a:r>
              <a:rPr lang="uk-UA" sz="39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Вищу раду </a:t>
            </a:r>
            <a:r>
              <a:rPr lang="uk-UA" sz="3900" b="1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правосуддя”</a:t>
            </a:r>
            <a:endParaRPr lang="ru-RU" sz="3900" b="1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564904"/>
            <a:ext cx="7498080" cy="4800600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Після створення  Верховного Суду  відповідно до Закону України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“Про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Вищу раду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правосуддя”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рішення Вищої ради правосуддя, її органів може бути оскаржене  до Верховного Суду протягом  тридцяти днів з дня його ухвалення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(ст.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35  Закону України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“Про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Вищу раду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правосуддя”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3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Рішення  Вищої ради правосуддя може бути оскаржене  суддею виключно з підстав:</a:t>
            </a:r>
            <a:r>
              <a:rPr lang="uk-UA" sz="4400" dirty="0" smtClean="0"/>
              <a:t/>
            </a:r>
            <a:br>
              <a:rPr lang="uk-UA" sz="4400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331640" y="1772816"/>
            <a:ext cx="7498080" cy="4800600"/>
          </a:xfrm>
        </p:spPr>
        <p:txBody>
          <a:bodyPr>
            <a:normAutofit fontScale="85000" lnSpcReduction="20000"/>
          </a:bodyPr>
          <a:lstStyle/>
          <a:p>
            <a:pPr marL="0" lvl="1" indent="0"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 склад Вищої ради правосуддя, який ухвалив рішення, не мав повноважень його ухвалювати;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0"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 рішення не підписано будь-ким із складу членів  Вищої ради правосуддя, які брали участь у його ухваленні;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0"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 суддя не був належним чином повідомлений про засідання Вищої ради правосуддя – якщо було ухвалено будь-яке з рішень, визначених пунктами 2-5 частини десятої статті 51 закону;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0"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 рішення не містить посилань на визначені законом  підстави  дисциплінарної відповідальності судді та мотиви, з яких Вища рада правосуддя дійшла відповідних висновків.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Оскарження рішення Вищої ради правосуддя про звільнення судді з посади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420888"/>
            <a:ext cx="7498080" cy="4800600"/>
          </a:xfrm>
        </p:spPr>
        <p:txBody>
          <a:bodyPr>
            <a:normAutofit/>
          </a:bodyPr>
          <a:lstStyle/>
          <a:p>
            <a:pPr marL="0" lvl="1" indent="0" algn="just"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Рішення Вищої ради правосуддя про звільнення судді з посади з підстав, визначених пунктами 1,2 та 4 частини шостої статті 126 Конституції України, може бути оскаржене та скасоване з підстав, визначених законом.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402</TotalTime>
  <Words>613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Оскарження рішення дисциплінарного органу</vt:lpstr>
      <vt:lpstr>ВИДИ ОСКАРЖЕННЯ </vt:lpstr>
      <vt:lpstr>Строки оскарження</vt:lpstr>
      <vt:lpstr>Строки оскарження</vt:lpstr>
      <vt:lpstr>ОСКАРЖЕННЯ РІШЕННЯ ВАСУ</vt:lpstr>
      <vt:lpstr>Перегляд /оскарження рішення ВАСУ</vt:lpstr>
      <vt:lpstr>Оскарження рішення Вищої ради правосуддя за Законом України “Про Вищу раду правосуддя”</vt:lpstr>
      <vt:lpstr>Рішення  Вищої ради правосуддя може бути оскаржене  суддею виключно з підстав: </vt:lpstr>
      <vt:lpstr>Оскарження рішення Вищої ради правосуддя про звільнення судді з посади</vt:lpstr>
      <vt:lpstr>Слайд 10</vt:lpstr>
      <vt:lpstr>Слайд 11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Підготовка судді до розгляду дисциплінарної справи</dc:title>
  <dc:creator>samofalmm</dc:creator>
  <cp:lastModifiedBy>1</cp:lastModifiedBy>
  <cp:revision>49</cp:revision>
  <dcterms:created xsi:type="dcterms:W3CDTF">2015-07-03T08:59:10Z</dcterms:created>
  <dcterms:modified xsi:type="dcterms:W3CDTF">2017-04-03T08:55:06Z</dcterms:modified>
</cp:coreProperties>
</file>